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9F7F-D114-46FB-B914-33C22F60EB30}" type="datetimeFigureOut">
              <a:rPr lang="hu-HU" smtClean="0"/>
              <a:t>2020. 10. 14.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8A74-C0DA-4019-A977-D1BAE4B0A4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517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59F7F-D114-46FB-B914-33C22F60EB30}" type="datetimeFigureOut">
              <a:rPr lang="hu-HU" smtClean="0"/>
              <a:t>2020. 10. 14.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18A74-C0DA-4019-A977-D1BAE4B0A4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879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smtClean="0"/>
              <a:t>Szakköri tematika főbb elemei</a:t>
            </a:r>
            <a:endParaRPr lang="hu-HU" sz="28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44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mtClean="0"/>
              <a:t>Gyűjtő, rendszerező munka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82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Kézműves tevékenységek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79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Kerti munkavégzés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smtClean="0"/>
              <a:t>Jelenleg karácsonyi vásárra készülünk!</a:t>
            </a:r>
            <a:endParaRPr lang="hu-HU" sz="28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0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Gabonától a kenyérig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7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Gabonától a kenyérig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5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foglalkozás előkészítése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2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Kenyérsütés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01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Amíg kelt a tészta…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1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végeredmény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86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Köszönjük a figyelmet!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8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6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9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smtClean="0"/>
              <a:t>Iskolakertünk mindig nyitott a látogatók számára.</a:t>
            </a:r>
            <a:endParaRPr lang="hu-HU" sz="40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0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800" smtClean="0"/>
              <a:t>Betekintés a festőnövény szakkör munkájába.</a:t>
            </a:r>
            <a:endParaRPr lang="hu-HU" sz="28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4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4000" smtClean="0"/>
              <a:t/>
            </a:r>
            <a:br>
              <a:rPr lang="hu-HU" sz="4000" smtClean="0"/>
            </a:br>
            <a:r>
              <a:rPr lang="hu-HU" sz="4000" smtClean="0"/>
              <a:t/>
            </a:r>
            <a:br>
              <a:rPr lang="hu-HU" sz="4000" smtClean="0"/>
            </a:br>
            <a:r>
              <a:rPr lang="hu-HU" sz="2000" b="1" smtClean="0"/>
              <a:t>„Festőnövénykert létrehozása – az iskolai tankert szerepének bővítése az oktatási-nevelési folyamatban.”</a:t>
            </a:r>
            <a:r>
              <a:rPr lang="hu-HU" sz="2400" smtClean="0"/>
              <a:t/>
            </a:r>
            <a:br>
              <a:rPr lang="hu-HU" sz="2400" smtClean="0"/>
            </a:br>
            <a:r>
              <a:rPr lang="hu-HU" sz="1900" smtClean="0"/>
              <a:t>mesterprogram keretében 2 éve működik iskolánkban a festőnövény szakkör Csüllögné Balogh Judit tanárnő vezetésével.</a:t>
            </a:r>
            <a:endParaRPr lang="hu-HU" sz="19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sz="2200" smtClean="0"/>
              <a:t/>
            </a:r>
            <a:br>
              <a:rPr lang="hu-HU" sz="2200" smtClean="0"/>
            </a:br>
            <a:r>
              <a:rPr lang="hu-HU" sz="2200" smtClean="0"/>
              <a:t>Az iskolakertben termesztünk olyan növényeket, amelyekből természetes festőléket tudunk készíteni.</a:t>
            </a:r>
            <a:endParaRPr lang="hu-HU" sz="22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9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200" smtClean="0"/>
              <a:t>Többféle növényt gyűjtőmunkával is be tudunk szerezni.</a:t>
            </a:r>
            <a:endParaRPr lang="hu-HU" sz="22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83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Diavetítés a képernyőre (4:3 oldalarány)</PresentationFormat>
  <Paragraphs>17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Iskolakertünk mindig nyitott a látogatók számára.</vt:lpstr>
      <vt:lpstr>Betekintés a festőnövény szakkör munkájába.</vt:lpstr>
      <vt:lpstr>  „Festőnövénykert létrehozása – az iskolai tankert szerepének bővítése az oktatási-nevelési folyamatban.” mesterprogram keretében 2 éve működik iskolánkban a festőnövény szakkör Csüllögné Balogh Judit tanárnő vezetésével.</vt:lpstr>
      <vt:lpstr> Az iskolakertben termesztünk olyan növényeket, amelyekből természetes festőléket tudunk készíteni.</vt:lpstr>
      <vt:lpstr>Többféle növényt gyűjtőmunkával is be tudunk szerezni.</vt:lpstr>
      <vt:lpstr>Szakköri tematika főbb elemei</vt:lpstr>
      <vt:lpstr>Gyűjtő, rendszerező munka</vt:lpstr>
      <vt:lpstr>Kézműves tevékenységek</vt:lpstr>
      <vt:lpstr>Kerti munkavégzés</vt:lpstr>
      <vt:lpstr>Jelenleg karácsonyi vásárra készülünk!</vt:lpstr>
      <vt:lpstr>Gabonától a kenyérig</vt:lpstr>
      <vt:lpstr>Gabonától a kenyérig</vt:lpstr>
      <vt:lpstr>A foglalkozás előkészítése</vt:lpstr>
      <vt:lpstr>Kenyérsütés</vt:lpstr>
      <vt:lpstr>Amíg kelt a tészta…</vt:lpstr>
      <vt:lpstr>A végeredmény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Csüllögné Balogh Judit</dc:creator>
  <cp:lastModifiedBy>Csüllögné Balogh Judit</cp:lastModifiedBy>
  <cp:revision>1</cp:revision>
  <dcterms:created xsi:type="dcterms:W3CDTF">2020-10-14T17:19:07Z</dcterms:created>
  <dcterms:modified xsi:type="dcterms:W3CDTF">2020-10-14T17:19:07Z</dcterms:modified>
</cp:coreProperties>
</file>